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60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61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9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29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69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30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9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85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16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937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445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3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86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7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46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484672-14AB-40C3-81E9-E6B0C7220B5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469225-B39D-4CB3-AA6D-0FA7E919E8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770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28615" y="2967335"/>
            <a:ext cx="8995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SCUOLA PRIMARIA I.C. CROSIA- MIRTO -</a:t>
            </a:r>
          </a:p>
          <a:p>
            <a:pPr algn="ctr"/>
            <a:r>
              <a:rPr lang="it-IT" sz="32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 </a:t>
            </a:r>
            <a:r>
              <a:rPr lang="it-IT" sz="32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SECONDE</a:t>
            </a:r>
            <a:endParaRPr lang="it-IT" sz="320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it-IT" sz="32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PLESSI: Via dell’Arte – Sorrenti – Via del Sole</a:t>
            </a:r>
            <a:endParaRPr lang="it-IT" sz="320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1569" y="4778121"/>
            <a:ext cx="8784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ERASMUS PLUS KA122 </a:t>
            </a:r>
            <a:r>
              <a:rPr lang="it-IT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Seasonal@Glocal</a:t>
            </a: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Mobilità per l’apprendimento individuale</a:t>
            </a:r>
          </a:p>
          <a:p>
            <a:pPr algn="ctr"/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Finanziato dalla Comunità Europea</a:t>
            </a:r>
          </a:p>
          <a:p>
            <a:pPr algn="ctr"/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CODICE PROGETTO: 20201-1-IT02-KA122-SCH-000013562</a:t>
            </a:r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magine 5" descr="Corporate Welcome Greeting Cards | CEO Card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" y="74402"/>
            <a:ext cx="10535139" cy="2785872"/>
          </a:xfrm>
          <a:prstGeom prst="rect">
            <a:avLst/>
          </a:prstGeom>
        </p:spPr>
      </p:pic>
      <p:pic>
        <p:nvPicPr>
          <p:cNvPr id="7" name="X2Download.com - Cittadini del mondo- Canzoni per bambini @MelaMusicTV (128 kbp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95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2055">
        <p15:prstTrans prst="curtains"/>
      </p:transition>
    </mc:Choice>
    <mc:Fallback>
      <p:transition spd="slow" advTm="12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6942" r="1009" b="2510"/>
          <a:stretch/>
        </p:blipFill>
        <p:spPr>
          <a:xfrm rot="16372446">
            <a:off x="4868517" y="-330355"/>
            <a:ext cx="5630435" cy="833540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4" b="40146"/>
          <a:stretch/>
        </p:blipFill>
        <p:spPr>
          <a:xfrm rot="21443229">
            <a:off x="187827" y="129878"/>
            <a:ext cx="2133600" cy="14202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7" t="4102" b="57507"/>
          <a:stretch/>
        </p:blipFill>
        <p:spPr>
          <a:xfrm rot="16392234">
            <a:off x="537804" y="1523624"/>
            <a:ext cx="2113583" cy="26328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6" t="7903" r="-1160" b="23895"/>
          <a:stretch/>
        </p:blipFill>
        <p:spPr>
          <a:xfrm rot="21368375">
            <a:off x="310235" y="4068778"/>
            <a:ext cx="2183390" cy="271880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154641" y="81984"/>
            <a:ext cx="397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CLASSI 2°A – 2°B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‘’VIA DELL’ARTE’’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06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7102">
        <p14:honeycomb/>
      </p:transition>
    </mc:Choice>
    <mc:Fallback>
      <p:transition spd="slow" advTm="17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44075"/>
          <a:stretch/>
        </p:blipFill>
        <p:spPr>
          <a:xfrm>
            <a:off x="6822506" y="3903133"/>
            <a:ext cx="4840325" cy="27601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8148" r="11049" b="10371"/>
          <a:stretch/>
        </p:blipFill>
        <p:spPr>
          <a:xfrm>
            <a:off x="287866" y="567267"/>
            <a:ext cx="6392333" cy="5588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75" b="46420"/>
          <a:stretch/>
        </p:blipFill>
        <p:spPr>
          <a:xfrm>
            <a:off x="7190313" y="1769851"/>
            <a:ext cx="4737102" cy="191314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731034" y="0"/>
            <a:ext cx="51924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CLASSI 2°A – 2° B</a:t>
            </a:r>
          </a:p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‘’VIA DELL’ARTE</a:t>
            </a:r>
            <a:endParaRPr lang="it-IT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92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2341">
        <p14:glitter pattern="hexagon"/>
      </p:transition>
    </mc:Choice>
    <mc:Fallback>
      <p:transition spd="slow" advTm="123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825506">
            <a:off x="7377072" y="122671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>
                <a:ln/>
                <a:solidFill>
                  <a:schemeClr val="accent4"/>
                </a:solidFill>
              </a:rPr>
              <a:t>CLASSI 2°A – 2°B</a:t>
            </a:r>
          </a:p>
          <a:p>
            <a:pPr algn="ctr"/>
            <a:r>
              <a:rPr lang="it-IT" sz="4000" b="1" dirty="0" smtClean="0">
                <a:ln/>
                <a:solidFill>
                  <a:schemeClr val="accent4"/>
                </a:solidFill>
              </a:rPr>
              <a:t>‘’SORRENTI’’</a:t>
            </a:r>
            <a:endParaRPr lang="it-IT" sz="4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2" b="13955"/>
          <a:stretch/>
        </p:blipFill>
        <p:spPr>
          <a:xfrm>
            <a:off x="889000" y="3996267"/>
            <a:ext cx="10058400" cy="27855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3475">
            <a:off x="1535685" y="-962323"/>
            <a:ext cx="3297626" cy="58624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0" b="10741"/>
          <a:stretch/>
        </p:blipFill>
        <p:spPr>
          <a:xfrm rot="21220431">
            <a:off x="6684122" y="441563"/>
            <a:ext cx="2078877" cy="3283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89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495">
        <p15:prstTrans prst="fallOver"/>
      </p:transition>
    </mc:Choice>
    <mc:Fallback>
      <p:transition spd="slow" advTm="9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948624">
            <a:off x="7634979" y="446128"/>
            <a:ext cx="5554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 smtClean="0">
                <a:ln/>
                <a:solidFill>
                  <a:srgbClr val="FF0000"/>
                </a:solidFill>
              </a:rPr>
              <a:t>CLASSE </a:t>
            </a:r>
            <a:r>
              <a:rPr lang="it-IT" sz="4000" b="1" dirty="0">
                <a:ln/>
                <a:solidFill>
                  <a:srgbClr val="FF0000"/>
                </a:solidFill>
              </a:rPr>
              <a:t>2°A </a:t>
            </a:r>
          </a:p>
          <a:p>
            <a:pPr lvl="0" algn="ctr"/>
            <a:r>
              <a:rPr lang="it-IT" sz="4000" b="1" dirty="0">
                <a:ln/>
                <a:solidFill>
                  <a:srgbClr val="FF0000"/>
                </a:solidFill>
              </a:rPr>
              <a:t>‘’VIA </a:t>
            </a:r>
            <a:r>
              <a:rPr lang="it-IT" sz="4000" b="1" dirty="0" smtClean="0">
                <a:ln/>
                <a:solidFill>
                  <a:srgbClr val="FF0000"/>
                </a:solidFill>
              </a:rPr>
              <a:t>DEL SOLE’’</a:t>
            </a:r>
            <a:endParaRPr lang="it-IT" sz="4000" b="1" dirty="0">
              <a:ln/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3996267"/>
            <a:ext cx="10058400" cy="27660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608">
            <a:off x="381001" y="317903"/>
            <a:ext cx="3403070" cy="31830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21">
            <a:off x="4277742" y="991766"/>
            <a:ext cx="4838797" cy="2064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168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3244">
        <p15:prstTrans prst="origami"/>
      </p:transition>
    </mc:Choice>
    <mc:Fallback>
      <p:transition spd="slow" advTm="13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Saluto - La Voce d'It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49" y="234230"/>
            <a:ext cx="9425667" cy="62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12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733">
        <p15:prstTrans prst="curtains"/>
      </p:transition>
    </mc:Choice>
    <mc:Fallback>
      <p:transition spd="slow" advTm="6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4|3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3.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5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|1.6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67</Words>
  <Application>Microsoft Office PowerPoint</Application>
  <PresentationFormat>Widescreen</PresentationFormat>
  <Paragraphs>15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8</cp:revision>
  <dcterms:created xsi:type="dcterms:W3CDTF">2022-03-23T19:11:03Z</dcterms:created>
  <dcterms:modified xsi:type="dcterms:W3CDTF">2022-03-23T22:19:24Z</dcterms:modified>
</cp:coreProperties>
</file>